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4" r:id="rId1"/>
    <p:sldMasterId id="2147483992" r:id="rId2"/>
  </p:sldMasterIdLst>
  <p:sldIdLst>
    <p:sldId id="256" r:id="rId3"/>
    <p:sldId id="292" r:id="rId4"/>
    <p:sldId id="293" r:id="rId5"/>
    <p:sldId id="294" r:id="rId6"/>
    <p:sldId id="295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298" r:id="rId15"/>
    <p:sldId id="297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291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11/6/2017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5" name="Rectangle 4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31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0" y="-7353"/>
            <a:ext cx="9036000" cy="6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0" y="-7353"/>
            <a:ext cx="9036000" cy="6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73" y="0"/>
            <a:ext cx="9046012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67866" cy="638806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7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4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2"/>
            <a:ext cx="8970576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358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54</TotalTime>
  <Words>393</Words>
  <Application>Microsoft Office PowerPoint</Application>
  <PresentationFormat>Grand écran</PresentationFormat>
  <Paragraphs>67</Paragraphs>
  <Slides>47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Benoit Amelie</cp:lastModifiedBy>
  <cp:revision>8</cp:revision>
  <dcterms:created xsi:type="dcterms:W3CDTF">2017-11-02T11:59:56Z</dcterms:created>
  <dcterms:modified xsi:type="dcterms:W3CDTF">2017-11-06T09:44:07Z</dcterms:modified>
</cp:coreProperties>
</file>